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2D1CA-26DB-429C-AE47-515BB7EC5DA4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ADC32-4048-422E-9025-281D89059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2D1CA-26DB-429C-AE47-515BB7EC5DA4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ADC32-4048-422E-9025-281D89059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2D1CA-26DB-429C-AE47-515BB7EC5DA4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ADC32-4048-422E-9025-281D89059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2D1CA-26DB-429C-AE47-515BB7EC5DA4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ADC32-4048-422E-9025-281D89059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2D1CA-26DB-429C-AE47-515BB7EC5DA4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ADC32-4048-422E-9025-281D89059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2D1CA-26DB-429C-AE47-515BB7EC5DA4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ADC32-4048-422E-9025-281D89059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2D1CA-26DB-429C-AE47-515BB7EC5DA4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ADC32-4048-422E-9025-281D89059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2D1CA-26DB-429C-AE47-515BB7EC5DA4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ADC32-4048-422E-9025-281D89059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2D1CA-26DB-429C-AE47-515BB7EC5DA4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ADC32-4048-422E-9025-281D89059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2D1CA-26DB-429C-AE47-515BB7EC5DA4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ADC32-4048-422E-9025-281D89059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2D1CA-26DB-429C-AE47-515BB7EC5DA4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ADC32-4048-422E-9025-281D89059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F32D1CA-26DB-429C-AE47-515BB7EC5DA4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49ADC32-4048-422E-9025-281D89059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tranamasterov.ru/technic/origami_modu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48680"/>
            <a:ext cx="18240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type="body" idx="4294967295"/>
          </p:nvPr>
        </p:nvSpPr>
        <p:spPr>
          <a:xfrm>
            <a:off x="1371600" y="2906713"/>
            <a:ext cx="7772400" cy="15001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Трегулова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Зинаида </a:t>
            </a:r>
          </a:p>
          <a:p>
            <a:pPr>
              <a:buNone/>
            </a:pPr>
            <a:r>
              <a:rPr lang="ru-RU" dirty="0" smtClean="0"/>
              <a:t>Ивановна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endParaRPr lang="ru-RU" sz="4800" b="1" dirty="0" smtClean="0"/>
          </a:p>
          <a:p>
            <a:pPr algn="ctr">
              <a:buNone/>
            </a:pPr>
            <a:endParaRPr lang="ru-RU" sz="4800" b="1" dirty="0" smtClean="0"/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МБОУ «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Мордовско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-Козловская СОШ»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учитель  технологии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Конкурс «Учитель года»</a:t>
            </a:r>
            <a:endParaRPr lang="ru-RU" sz="4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buNone/>
            </a:pPr>
            <a:endParaRPr lang="ru-RU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2" cstate="print"/>
          <a:srcRect l="2834" t="60614" r="40889"/>
          <a:stretch>
            <a:fillRect/>
          </a:stretch>
        </p:blipFill>
        <p:spPr bwMode="auto">
          <a:xfrm>
            <a:off x="539552" y="980728"/>
            <a:ext cx="4319587" cy="468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084168" y="1916832"/>
            <a:ext cx="1893270" cy="24084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868144" y="4653136"/>
            <a:ext cx="2408027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67544" y="1942439"/>
            <a:ext cx="4032448" cy="3255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>
              <a:lnSpc>
                <a:spcPct val="130000"/>
              </a:lnSpc>
              <a:defRPr/>
            </a:pPr>
            <a:r>
              <a:rPr lang="ru-RU" sz="1600" dirty="0"/>
              <a:t>Бумага - одно из самых </a:t>
            </a:r>
            <a:r>
              <a:rPr lang="ru-RU" sz="1600" dirty="0" smtClean="0"/>
              <a:t>великих изобретений </a:t>
            </a:r>
            <a:r>
              <a:rPr lang="ru-RU" sz="1600" dirty="0"/>
              <a:t>человечества - родилась на Востоке и именно там, на рубеже тысячелетий, появились первые бумажные фигурки. За свою многовековую историю Оригами прошло путь от храмовых обрядов до искусства, дарящего радость и красоту миллионам людей во всем мире.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2" cstate="print"/>
          <a:srcRect l="3764" t="54472" r="21179" b="3070"/>
          <a:stretch>
            <a:fillRect/>
          </a:stretch>
        </p:blipFill>
        <p:spPr bwMode="auto">
          <a:xfrm>
            <a:off x="539750" y="908050"/>
            <a:ext cx="5761038" cy="504825"/>
          </a:xfrm>
          <a:prstGeom prst="rect">
            <a:avLst/>
          </a:prstGeom>
        </p:spPr>
      </p:pic>
      <p:pic>
        <p:nvPicPr>
          <p:cNvPr id="3" name="Рисунок 2" descr="001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5148064" y="1844824"/>
            <a:ext cx="374441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3528" y="2028617"/>
            <a:ext cx="4536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Бумага (цветная офисная бумага или бумага для оригами)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Голубая – 2 листа</a:t>
            </a:r>
          </a:p>
          <a:p>
            <a:pPr lvl="1"/>
            <a:r>
              <a:rPr lang="ru-RU" dirty="0" smtClean="0"/>
              <a:t>Белая  – 2 листа</a:t>
            </a:r>
          </a:p>
          <a:p>
            <a:endParaRPr lang="ru-RU" dirty="0" smtClean="0"/>
          </a:p>
          <a:p>
            <a:r>
              <a:rPr lang="ru-RU" dirty="0" smtClean="0"/>
              <a:t>Ножницы</a:t>
            </a:r>
          </a:p>
          <a:p>
            <a:r>
              <a:rPr lang="ru-RU" dirty="0" smtClean="0"/>
              <a:t>Картон белый</a:t>
            </a:r>
          </a:p>
          <a:p>
            <a:r>
              <a:rPr lang="ru-RU" dirty="0" smtClean="0"/>
              <a:t>Циркуль</a:t>
            </a:r>
          </a:p>
          <a:p>
            <a:r>
              <a:rPr lang="ru-RU" dirty="0" smtClean="0"/>
              <a:t>Клей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3"/>
          <p:cNvPicPr>
            <a:picLocks noChangeArrowheads="1"/>
          </p:cNvPicPr>
          <p:nvPr/>
        </p:nvPicPr>
        <p:blipFill>
          <a:blip r:embed="rId2" cstate="print"/>
          <a:srcRect l="2834" t="60614" r="29639" b="9079"/>
          <a:stretch>
            <a:fillRect/>
          </a:stretch>
        </p:blipFill>
        <p:spPr bwMode="auto">
          <a:xfrm>
            <a:off x="1763688" y="404664"/>
            <a:ext cx="5183187" cy="4320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556792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Нарезать бумагу для изготовления модулей.</a:t>
            </a:r>
          </a:p>
          <a:p>
            <a:endParaRPr lang="ru-RU" sz="1400" dirty="0" smtClean="0"/>
          </a:p>
          <a:p>
            <a:r>
              <a:rPr lang="ru-RU" sz="1400" dirty="0" smtClean="0"/>
              <a:t>Лист бумаги разделить на 4 части по длинной </a:t>
            </a:r>
          </a:p>
          <a:p>
            <a:r>
              <a:rPr lang="ru-RU" sz="1400" dirty="0" smtClean="0"/>
              <a:t>стороне, и на 4 части по короткой стороне.</a:t>
            </a:r>
          </a:p>
          <a:p>
            <a:endParaRPr lang="ru-RU" sz="1400" dirty="0" smtClean="0"/>
          </a:p>
          <a:p>
            <a:r>
              <a:rPr lang="ru-RU" sz="1400" dirty="0" smtClean="0"/>
              <a:t>Должны  получиться прямоугольники  размером 53х74мм.</a:t>
            </a:r>
          </a:p>
          <a:p>
            <a:endParaRPr lang="ru-RU" sz="1400" dirty="0" smtClean="0"/>
          </a:p>
          <a:p>
            <a:r>
              <a:rPr lang="ru-RU" sz="1400" dirty="0" smtClean="0"/>
              <a:t>Из прямоугольников сложить нужное количество модулей. </a:t>
            </a:r>
          </a:p>
          <a:p>
            <a:pPr lvl="1"/>
            <a:endParaRPr lang="ru-RU" sz="1400" b="1" dirty="0" smtClean="0">
              <a:solidFill>
                <a:srgbClr val="C00000"/>
              </a:solidFill>
            </a:endParaRPr>
          </a:p>
          <a:p>
            <a:pPr lvl="1"/>
            <a:r>
              <a:rPr lang="ru-RU" sz="1400" b="1" dirty="0" smtClean="0">
                <a:solidFill>
                  <a:srgbClr val="C00000"/>
                </a:solidFill>
              </a:rPr>
              <a:t>Голубых</a:t>
            </a:r>
            <a:r>
              <a:rPr lang="ru-RU" sz="1400" dirty="0" smtClean="0"/>
              <a:t> – 32 для верхнего кольца тарелки</a:t>
            </a:r>
          </a:p>
          <a:p>
            <a:pPr lvl="1"/>
            <a:endParaRPr lang="ru-RU" sz="1400" b="1" dirty="0" smtClean="0">
              <a:solidFill>
                <a:srgbClr val="C00000"/>
              </a:solidFill>
            </a:endParaRPr>
          </a:p>
          <a:p>
            <a:pPr lvl="1"/>
            <a:r>
              <a:rPr lang="ru-RU" sz="1400" b="1" dirty="0" smtClean="0">
                <a:solidFill>
                  <a:srgbClr val="C00000"/>
                </a:solidFill>
              </a:rPr>
              <a:t>Белых</a:t>
            </a:r>
            <a:r>
              <a:rPr lang="ru-RU" sz="1400" b="1" dirty="0" smtClean="0"/>
              <a:t> </a:t>
            </a:r>
            <a:r>
              <a:rPr lang="ru-RU" sz="1400" dirty="0" smtClean="0"/>
              <a:t>– 28-30 для нижнего кольца  </a:t>
            </a:r>
          </a:p>
          <a:p>
            <a:pPr lvl="1"/>
            <a:r>
              <a:rPr lang="ru-RU" sz="1400" dirty="0"/>
              <a:t> </a:t>
            </a:r>
            <a:r>
              <a:rPr lang="ru-RU" sz="1400" dirty="0" smtClean="0"/>
              <a:t>             </a:t>
            </a:r>
          </a:p>
          <a:p>
            <a:r>
              <a:rPr lang="ru-RU" sz="1400" dirty="0" smtClean="0"/>
              <a:t>Для блюдца вырезать круг из картона диаметром 7 см.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588224" y="1556792"/>
          <a:ext cx="2016224" cy="3096344"/>
        </p:xfrm>
        <a:graphic>
          <a:graphicData uri="http://schemas.openxmlformats.org/drawingml/2006/table">
            <a:tbl>
              <a:tblPr/>
              <a:tblGrid>
                <a:gridCol w="504056"/>
                <a:gridCol w="504056"/>
                <a:gridCol w="504056"/>
                <a:gridCol w="504056"/>
              </a:tblGrid>
              <a:tr h="77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2" cstate="print"/>
          <a:srcRect l="2635" t="42830" r="19731" b="5849"/>
          <a:stretch>
            <a:fillRect/>
          </a:stretch>
        </p:blipFill>
        <p:spPr bwMode="auto">
          <a:xfrm>
            <a:off x="1043608" y="620688"/>
            <a:ext cx="6408737" cy="431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268760"/>
            <a:ext cx="84969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1600" dirty="0"/>
              <a:t>Согни прямоугольник пополам по длинной стороне.</a:t>
            </a:r>
          </a:p>
          <a:p>
            <a:pPr marL="457200" indent="-457200">
              <a:lnSpc>
                <a:spcPct val="8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1600" dirty="0"/>
              <a:t>Согни и разогни, чтобы наметить линию середины. Положи углом вверх.</a:t>
            </a:r>
          </a:p>
          <a:p>
            <a:pPr marL="457200" indent="-457200">
              <a:lnSpc>
                <a:spcPct val="8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1600" dirty="0"/>
              <a:t>Согни края к середине.</a:t>
            </a:r>
          </a:p>
          <a:p>
            <a:pPr marL="457200" indent="-457200">
              <a:lnSpc>
                <a:spcPct val="8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1600" dirty="0"/>
              <a:t>Переверни.</a:t>
            </a:r>
          </a:p>
          <a:p>
            <a:pPr marL="457200" indent="-457200">
              <a:lnSpc>
                <a:spcPct val="8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1600" dirty="0"/>
              <a:t>Подними края вверх. </a:t>
            </a:r>
          </a:p>
          <a:p>
            <a:pPr marL="457200" indent="-457200">
              <a:lnSpc>
                <a:spcPct val="8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1600" dirty="0"/>
              <a:t>Загни уголки, перегибая их через большой треугольник.</a:t>
            </a:r>
          </a:p>
          <a:p>
            <a:pPr marL="457200" indent="-457200">
              <a:lnSpc>
                <a:spcPct val="8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1600" dirty="0"/>
              <a:t>Разогни.</a:t>
            </a:r>
          </a:p>
          <a:p>
            <a:pPr marL="457200" indent="-457200">
              <a:lnSpc>
                <a:spcPct val="8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1600" dirty="0"/>
              <a:t>Снова сложи маленькие </a:t>
            </a:r>
            <a:r>
              <a:rPr lang="ru-RU" sz="1600" dirty="0" err="1"/>
              <a:t>треугольнички</a:t>
            </a:r>
            <a:r>
              <a:rPr lang="ru-RU" sz="1600" dirty="0"/>
              <a:t> по намеченным линиям и подними края вверх.</a:t>
            </a:r>
          </a:p>
          <a:p>
            <a:pPr marL="457200" indent="-457200">
              <a:lnSpc>
                <a:spcPct val="8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1600" dirty="0"/>
              <a:t>Согни пополам.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19097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429000"/>
            <a:ext cx="21240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429000"/>
            <a:ext cx="203041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284984"/>
            <a:ext cx="14414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4221088"/>
            <a:ext cx="14065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4365104"/>
            <a:ext cx="20621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293096"/>
            <a:ext cx="18462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5445224"/>
            <a:ext cx="14239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5373216"/>
            <a:ext cx="18637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128" y="5445224"/>
            <a:ext cx="268446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5"/>
          <p:cNvPicPr>
            <a:picLocks noChangeArrowheads="1"/>
          </p:cNvPicPr>
          <p:nvPr/>
        </p:nvPicPr>
        <p:blipFill>
          <a:blip r:embed="rId2" cstate="print"/>
          <a:srcRect l="2834" t="48465" r="8046" b="-2937"/>
          <a:stretch>
            <a:fillRect/>
          </a:stretch>
        </p:blipFill>
        <p:spPr bwMode="auto">
          <a:xfrm>
            <a:off x="468313" y="836613"/>
            <a:ext cx="6840537" cy="6477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556793"/>
            <a:ext cx="4464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Нижнее  кольцо– 28-30 белых модулей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Верхнее кольцо – 32 голубых модуля</a:t>
            </a:r>
          </a:p>
          <a:p>
            <a:pPr>
              <a:lnSpc>
                <a:spcPct val="150000"/>
              </a:lnSpc>
            </a:pP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Соедини вместе нужное количество модулей, вставляя их друг в друга, замкни в кольцо. Сделай три кольца.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Наклей кольца на круг,  начиная с низу вверх. Тарелочка готова.</a:t>
            </a:r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5580112" y="1556792"/>
            <a:ext cx="28575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tretch>
            <a:fillRect/>
          </a:stretch>
        </p:blipFill>
        <p:spPr>
          <a:xfrm>
            <a:off x="5508104" y="4149080"/>
            <a:ext cx="28575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2" cstate="print"/>
          <a:srcRect l="2834" t="54472" r="56836" b="9079"/>
          <a:stretch>
            <a:fillRect/>
          </a:stretch>
        </p:blipFill>
        <p:spPr bwMode="auto">
          <a:xfrm>
            <a:off x="2987824" y="692696"/>
            <a:ext cx="3095625" cy="433388"/>
          </a:xfrm>
          <a:prstGeom prst="rect">
            <a:avLst/>
          </a:prstGeom>
        </p:spPr>
      </p:pic>
      <p:pic>
        <p:nvPicPr>
          <p:cNvPr id="3" name="Содержимое 3" descr="PIC_0014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2285984" y="2214554"/>
            <a:ext cx="4786330" cy="357778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2" cstate="print"/>
          <a:srcRect l="2834" t="54472" r="23991" b="3070"/>
          <a:stretch>
            <a:fillRect/>
          </a:stretch>
        </p:blipFill>
        <p:spPr bwMode="auto">
          <a:xfrm>
            <a:off x="1763688" y="836712"/>
            <a:ext cx="5616575" cy="504825"/>
          </a:xfrm>
          <a:prstGeom prst="rect">
            <a:avLst/>
          </a:prstGeom>
        </p:spPr>
      </p:pic>
      <p:pic>
        <p:nvPicPr>
          <p:cNvPr id="3" name="Рисунок 2" descr="0111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>
          <a:xfrm>
            <a:off x="642910" y="1785926"/>
            <a:ext cx="2571768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995936" y="1628800"/>
            <a:ext cx="475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hlinkClick r:id="rId4"/>
              </a:rPr>
              <a:t>http://stranamasterov.ru/technic/origami_module</a:t>
            </a:r>
            <a:r>
              <a:rPr lang="ru-RU" sz="1600" dirty="0" smtClean="0"/>
              <a:t> - фотографии и описание сборки треугольного модуля оригами (слайд 5)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Забавные фигурки. Модульное оригами. 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Выполнила работу и сделала фотографии  автор </a:t>
            </a:r>
            <a:r>
              <a:rPr lang="ru-RU" sz="1600" dirty="0" smtClean="0"/>
              <a:t>презентации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 </a:t>
            </a:r>
            <a:r>
              <a:rPr lang="ru-RU" sz="1600" dirty="0" err="1" smtClean="0"/>
              <a:t>Трегулова</a:t>
            </a:r>
            <a:r>
              <a:rPr lang="ru-RU" sz="1600" dirty="0" smtClean="0"/>
              <a:t> Зинаида Ивановна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</TotalTime>
  <Words>150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юра</cp:lastModifiedBy>
  <cp:revision>8</cp:revision>
  <dcterms:created xsi:type="dcterms:W3CDTF">2013-03-16T07:56:54Z</dcterms:created>
  <dcterms:modified xsi:type="dcterms:W3CDTF">2013-03-19T16:15:22Z</dcterms:modified>
</cp:coreProperties>
</file>